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03" r:id="rId3"/>
    <p:sldId id="301" r:id="rId4"/>
    <p:sldId id="299" r:id="rId5"/>
    <p:sldId id="314" r:id="rId6"/>
    <p:sldId id="315" r:id="rId7"/>
    <p:sldId id="302" r:id="rId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9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05/06/2018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57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205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2438400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Infinite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10000"/>
            <a:ext cx="8229600" cy="12954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“A single idea, if it is right, saves us the labour of an infinity of experiences.” ~ Jacques Maritain</a:t>
            </a: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Mission…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657350"/>
            <a:ext cx="3429000" cy="441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“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To maintain focus on testability throughout the product lifecycle through key interactions</a:t>
            </a:r>
            <a:r>
              <a:rPr lang="en-GB" sz="35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”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B4521-0F1E-6F4F-9F97-3CC9745D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362200"/>
            <a:ext cx="463061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Objectives…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558" y="1143000"/>
            <a:ext cx="4038600" cy="556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600" dirty="0">
                <a:solidFill>
                  <a:schemeClr val="bg1"/>
                </a:solidFill>
                <a:latin typeface="Courier" pitchFamily="2" charset="0"/>
                <a:cs typeface="Courier New" pitchFamily="49" charset="0"/>
              </a:rPr>
              <a:t>Learning Objectives: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Recognise the roles that may be at play within a testability conversation.</a:t>
            </a:r>
          </a:p>
          <a:p>
            <a:r>
              <a:rPr lang="en-GB" sz="2600" dirty="0">
                <a:solidFill>
                  <a:schemeClr val="bg1"/>
                </a:solidFill>
                <a:latin typeface="Courier" pitchFamily="2" charset="0"/>
              </a:rPr>
              <a:t>Understand that testability opens up new conversation options in team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B58ED-4AC9-AC48-811B-BC4B19E1E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2" y="2057400"/>
            <a:ext cx="374975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Continuous Testability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33400" y="1371600"/>
            <a:ext cx="33528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Feature Kick Offs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3 Amigos Sessions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Pre/Post Mortems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Right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79256-0332-2240-BA97-B3A1AD6E4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905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648200" y="1295400"/>
            <a:ext cx="4343400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your groups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Roles to play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Pick a testability advocate armed with questions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9ACB1-C303-4E4A-994A-D646E038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62200"/>
            <a:ext cx="39624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Role Play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295400"/>
            <a:ext cx="3886200" cy="5309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42C298-6A79-9447-AE4A-0144DED0055A}"/>
              </a:ext>
            </a:extLst>
          </p:cNvPr>
          <p:cNvSpPr txBox="1">
            <a:spLocks/>
          </p:cNvSpPr>
          <p:nvPr/>
        </p:nvSpPr>
        <p:spPr>
          <a:xfrm>
            <a:off x="440453" y="1295400"/>
            <a:ext cx="4664947" cy="50811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Four scenarios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Pick one each team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to make the scenario easier to test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Remember the four principles!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Rotate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98CA4-E8E8-5B46-9AEB-C40910B8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21477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Summarise…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3048000" cy="48006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me…</a:t>
            </a:r>
          </a:p>
          <a:p>
            <a:r>
              <a:rPr lang="en-GB" sz="6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It’s you…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7E4DA-7AF5-4747-B26B-3A000220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247900"/>
            <a:ext cx="487966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46481</TotalTime>
  <Words>135</Words>
  <Application>Microsoft Macintosh PowerPoint</Application>
  <PresentationFormat>On-screen Show (4:3)</PresentationFormat>
  <Paragraphs>33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Courier</vt:lpstr>
      <vt:lpstr>Courier New</vt:lpstr>
      <vt:lpstr>Office Theme</vt:lpstr>
      <vt:lpstr>Infinite</vt:lpstr>
      <vt:lpstr>Mission…</vt:lpstr>
      <vt:lpstr>Objectives…</vt:lpstr>
      <vt:lpstr>Continuous Testability</vt:lpstr>
      <vt:lpstr>Role Play</vt:lpstr>
      <vt:lpstr>Role Play</vt:lpstr>
      <vt:lpstr>Summarise…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537</cp:revision>
  <cp:lastPrinted>2014-02-12T13:02:37Z</cp:lastPrinted>
  <dcterms:created xsi:type="dcterms:W3CDTF">2006-08-16T00:00:00Z</dcterms:created>
  <dcterms:modified xsi:type="dcterms:W3CDTF">2018-06-05T16:37:11Z</dcterms:modified>
</cp:coreProperties>
</file>